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9" r:id="rId1"/>
  </p:sldMasterIdLst>
  <p:sldIdLst>
    <p:sldId id="256" r:id="rId2"/>
    <p:sldId id="262" r:id="rId3"/>
    <p:sldId id="263" r:id="rId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D8EC0"/>
    <a:srgbClr val="705AA2"/>
    <a:srgbClr val="56348B"/>
    <a:srgbClr val="FDF0FE"/>
    <a:srgbClr val="FDF4FE"/>
    <a:srgbClr val="AB6EEE"/>
    <a:srgbClr val="E370EC"/>
    <a:srgbClr val="F6D8FC"/>
    <a:srgbClr val="FCD8F5"/>
    <a:srgbClr val="FDE3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39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E2B71-8EEB-41F9-A055-FAA187624EA7}" type="datetimeFigureOut">
              <a:rPr lang="pt-BR" smtClean="0"/>
              <a:t>15/08/2020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BD5E8-8213-47EF-87EA-A3E67502F9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4216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E2B71-8EEB-41F9-A055-FAA187624EA7}" type="datetimeFigureOut">
              <a:rPr lang="pt-BR" smtClean="0"/>
              <a:t>15/08/2020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BD5E8-8213-47EF-87EA-A3E67502F9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4928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E2B71-8EEB-41F9-A055-FAA187624EA7}" type="datetimeFigureOut">
              <a:rPr lang="pt-BR" smtClean="0"/>
              <a:t>15/08/2020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BD5E8-8213-47EF-87EA-A3E67502F9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8291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E2B71-8EEB-41F9-A055-FAA187624EA7}" type="datetimeFigureOut">
              <a:rPr lang="pt-BR" smtClean="0"/>
              <a:t>15/08/2020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BD5E8-8213-47EF-87EA-A3E67502F9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6890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E2B71-8EEB-41F9-A055-FAA187624EA7}" type="datetimeFigureOut">
              <a:rPr lang="pt-BR" smtClean="0"/>
              <a:t>15/08/2020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BD5E8-8213-47EF-87EA-A3E67502F9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7545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E2B71-8EEB-41F9-A055-FAA187624EA7}" type="datetimeFigureOut">
              <a:rPr lang="pt-BR" smtClean="0"/>
              <a:t>15/08/2020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BD5E8-8213-47EF-87EA-A3E67502F9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5261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E2B71-8EEB-41F9-A055-FAA187624EA7}" type="datetimeFigureOut">
              <a:rPr lang="pt-BR" smtClean="0"/>
              <a:t>15/08/2020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BD5E8-8213-47EF-87EA-A3E67502F9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26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E2B71-8EEB-41F9-A055-FAA187624EA7}" type="datetimeFigureOut">
              <a:rPr lang="pt-BR" smtClean="0"/>
              <a:t>15/08/2020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BD5E8-8213-47EF-87EA-A3E67502F9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8269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E2B71-8EEB-41F9-A055-FAA187624EA7}" type="datetimeFigureOut">
              <a:rPr lang="pt-BR" smtClean="0"/>
              <a:t>15/08/2020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BD5E8-8213-47EF-87EA-A3E67502F9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2915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E2B71-8EEB-41F9-A055-FAA187624EA7}" type="datetimeFigureOut">
              <a:rPr lang="pt-BR" smtClean="0"/>
              <a:t>15/08/2020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BD5E8-8213-47EF-87EA-A3E67502F9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9742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E2B71-8EEB-41F9-A055-FAA187624EA7}" type="datetimeFigureOut">
              <a:rPr lang="pt-BR" smtClean="0"/>
              <a:t>15/08/2020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BD5E8-8213-47EF-87EA-A3E67502F9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2385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CE2B71-8EEB-41F9-A055-FAA187624EA7}" type="datetimeFigureOut">
              <a:rPr lang="pt-BR" smtClean="0"/>
              <a:t>15/08/2020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EBD5E8-8213-47EF-87EA-A3E67502F9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5901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0" r:id="rId1"/>
    <p:sldLayoutId id="2147484011" r:id="rId2"/>
    <p:sldLayoutId id="2147484012" r:id="rId3"/>
    <p:sldLayoutId id="2147484013" r:id="rId4"/>
    <p:sldLayoutId id="2147484014" r:id="rId5"/>
    <p:sldLayoutId id="2147484015" r:id="rId6"/>
    <p:sldLayoutId id="2147484016" r:id="rId7"/>
    <p:sldLayoutId id="2147484017" r:id="rId8"/>
    <p:sldLayoutId id="2147484018" r:id="rId9"/>
    <p:sldLayoutId id="2147484019" r:id="rId10"/>
    <p:sldLayoutId id="2147484020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72257994-BD97-4691-8B89-198A6D2BABD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4918509"/>
            <a:ext cx="9144000" cy="1939491"/>
          </a:xfrm>
          <a:prstGeom prst="rect">
            <a:avLst/>
          </a:prstGeom>
          <a:solidFill>
            <a:srgbClr val="56348B">
              <a:alpha val="73725"/>
            </a:srgbClr>
          </a:solidFill>
          <a:ln>
            <a:solidFill>
              <a:srgbClr val="2735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00150" y="4269282"/>
            <a:ext cx="6743700" cy="1264762"/>
          </a:xfrm>
          <a:solidFill>
            <a:srgbClr val="9D8EC0"/>
          </a:solidFill>
          <a:ln w="38100">
            <a:solidFill>
              <a:schemeClr val="bg1"/>
            </a:solidFill>
            <a:miter lim="800000"/>
          </a:ln>
        </p:spPr>
        <p:txBody>
          <a:bodyPr anchor="ctr">
            <a:normAutofit/>
          </a:bodyPr>
          <a:lstStyle/>
          <a:p>
            <a:r>
              <a:rPr lang="pt-BR" sz="1900" b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t-BR" sz="1900" b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900" b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t-BR" sz="1900" b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900" b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t-BR" sz="1900" b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900" b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</a:t>
            </a:r>
            <a:endParaRPr lang="pt-BR" sz="1900">
              <a:solidFill>
                <a:srgbClr val="4040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021395" y="5688535"/>
            <a:ext cx="5101209" cy="536125"/>
          </a:xfrm>
        </p:spPr>
        <p:txBody>
          <a:bodyPr>
            <a:normAutofit/>
          </a:bodyPr>
          <a:lstStyle/>
          <a:p>
            <a:r>
              <a:rPr lang="pt-BR" sz="1200" b="1">
                <a:solidFill>
                  <a:srgbClr val="FFFFFF"/>
                </a:solidFill>
              </a:rPr>
              <a:t>Autores:  </a:t>
            </a:r>
          </a:p>
          <a:p>
            <a:r>
              <a:rPr lang="pt-BR" sz="1200" i="1">
                <a:solidFill>
                  <a:srgbClr val="FFFFFF"/>
                </a:solidFill>
              </a:rPr>
              <a:t> Instituição:</a:t>
            </a:r>
          </a:p>
          <a:p>
            <a:endParaRPr lang="pt-BR" sz="1200" i="1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8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:a16="http://schemas.microsoft.com/office/drawing/2014/main" xmlns="" id="{B740E837-B170-4D57-9CDC-74973FA61A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046232"/>
            <a:ext cx="7164288" cy="703581"/>
          </a:xfrm>
          <a:gradFill flip="none" rotWithShape="1">
            <a:gsLst>
              <a:gs pos="9000">
                <a:srgbClr val="F3F8FC">
                  <a:alpha val="30000"/>
                </a:srgbClr>
              </a:gs>
              <a:gs pos="63000">
                <a:srgbClr val="9D8EC0"/>
              </a:gs>
            </a:gsLst>
            <a:path path="circle">
              <a:fillToRect l="100000" t="100000"/>
            </a:path>
            <a:tileRect r="-100000" b="-100000"/>
          </a:gradFill>
          <a:ln w="38100">
            <a:noFill/>
            <a:miter lim="800000"/>
          </a:ln>
        </p:spPr>
        <p:txBody>
          <a:bodyPr anchor="ctr">
            <a:normAutofit/>
          </a:bodyPr>
          <a:lstStyle/>
          <a:p>
            <a:pPr algn="l"/>
            <a:r>
              <a:rPr lang="pt-BR" sz="1900" b="1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</a:t>
            </a:r>
            <a:endParaRPr lang="pt-BR" sz="1900" dirty="0">
              <a:solidFill>
                <a:srgbClr val="4040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133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:a16="http://schemas.microsoft.com/office/drawing/2014/main" xmlns="" id="{B740E837-B170-4D57-9CDC-74973FA61A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046232"/>
            <a:ext cx="7164288" cy="703581"/>
          </a:xfrm>
          <a:gradFill flip="none" rotWithShape="1">
            <a:gsLst>
              <a:gs pos="9000">
                <a:srgbClr val="F3F8FC">
                  <a:alpha val="30000"/>
                </a:srgbClr>
              </a:gs>
              <a:gs pos="63000">
                <a:srgbClr val="9D8EC0"/>
              </a:gs>
            </a:gsLst>
            <a:path path="circle">
              <a:fillToRect l="100000" t="100000"/>
            </a:path>
            <a:tileRect r="-100000" b="-100000"/>
          </a:gradFill>
          <a:ln w="38100">
            <a:noFill/>
            <a:miter lim="800000"/>
          </a:ln>
        </p:spPr>
        <p:txBody>
          <a:bodyPr anchor="ctr">
            <a:normAutofit/>
          </a:bodyPr>
          <a:lstStyle/>
          <a:p>
            <a:pPr algn="l"/>
            <a:r>
              <a:rPr lang="pt-BR" sz="1900" b="1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AGRADECIMENTOS</a:t>
            </a:r>
            <a:endParaRPr lang="pt-BR" sz="1900" dirty="0">
              <a:solidFill>
                <a:srgbClr val="4040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7126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637</TotalTime>
  <Words>7</Words>
  <Application>Microsoft Office PowerPoint</Application>
  <PresentationFormat>Apresentação na tela (4:3)</PresentationFormat>
  <Paragraphs>5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do Office</vt:lpstr>
      <vt:lpstr>   TÍTULO</vt:lpstr>
      <vt:lpstr>TÍTULO</vt:lpstr>
      <vt:lpstr>AGRADECIMENTOS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</dc:title>
  <dc:creator>Kilma</dc:creator>
  <cp:lastModifiedBy>Kilma</cp:lastModifiedBy>
  <cp:revision>22</cp:revision>
  <dcterms:created xsi:type="dcterms:W3CDTF">2016-07-16T17:14:30Z</dcterms:created>
  <dcterms:modified xsi:type="dcterms:W3CDTF">2020-08-15T18:01:55Z</dcterms:modified>
</cp:coreProperties>
</file>